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22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0 Imagen" descr="Descripción: Diseño sin título.png"/>
          <p:cNvPicPr/>
          <p:nvPr userDrawn="1"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003" y="171430"/>
            <a:ext cx="572654" cy="5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6.emf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500439"/>
              </p:ext>
            </p:extLst>
          </p:nvPr>
        </p:nvGraphicFramePr>
        <p:xfrm>
          <a:off x="3785581" y="7124078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06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0 Imagen" descr="Descripción: Diseño sin título.png"/>
          <p:cNvPicPr/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996055" y="3379874"/>
            <a:ext cx="265620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Ninguno.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52261" y="3092419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656591" y="309301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309158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3" y="309158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5196922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debe participar 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922164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45893" y="4414924"/>
            <a:ext cx="3128287" cy="1387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01 – Introducción al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programa y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 la certificación AEC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02 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Visión general de la filosofía Ágil - SBOK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03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Prácticas ágiles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04 – SCRUM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05 – Desarrollo de SW con LEAN / KANBAN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06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Otros métodos ágiles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07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Extreme </a:t>
            </a:r>
            <a:r>
              <a:rPr lang="es-ES_tradnl" sz="900" dirty="0" err="1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 (XP)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08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Comparación de métodos ágiles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Módulo 09 </a:t>
            </a:r>
            <a:r>
              <a:rPr lang="mr-IN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¿Como seleccionar lo mejor para mi?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10 </a:t>
            </a:r>
            <a:r>
              <a:rPr lang="mr-IN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 Cierre de curso. 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032767" y="6102763"/>
            <a:ext cx="2532240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3723443" y="6363252"/>
            <a:ext cx="2928817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24 horas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8 Sesiones entre semana durante tres meses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Horario:  de 18:30 a 21:30 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85" name="Imagen 7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3" y="5203221"/>
            <a:ext cx="360363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Imagen 79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4" y="608829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74507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367" y="740075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68" y="767266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68" y="793702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7875" y="8327822"/>
            <a:ext cx="282407" cy="25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353695" y="1057679"/>
            <a:ext cx="6214745" cy="1714500"/>
          </a:xfrm>
          <a:prstGeom prst="rect">
            <a:avLst/>
          </a:prstGeom>
          <a:solidFill>
            <a:srgbClr val="7030A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Domina la filosofía ágil y se </a:t>
            </a:r>
            <a:r>
              <a:rPr lang="es-ES" sz="180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un </a:t>
            </a:r>
          </a:p>
          <a:p>
            <a:pPr algn="ctr">
              <a:spcAft>
                <a:spcPts val="0"/>
              </a:spcAft>
            </a:pPr>
            <a:r>
              <a:rPr lang="es-ES" sz="180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agente </a:t>
            </a: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de cambio en </a:t>
            </a:r>
            <a:r>
              <a:rPr lang="es-ES" sz="180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tu organización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23" y="8327822"/>
            <a:ext cx="574675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23" y="8340522"/>
            <a:ext cx="436562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53896" y="3522431"/>
            <a:ext cx="3604736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Al final del programa los participantes: </a:t>
            </a:r>
          </a:p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Describirán  con los conceptos y prácticas de la filosofía ágil.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Explicarán y detallarán las principales metodologías ágiles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Identificarán qué aspectos y elementos de los enfoques ágiles son los más relevantes dependiendo del contexto.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Aplicarán herramientas y técnicas para liderar la resolución ágil de incidentes en sus organizaciones.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Obtendrán la certificación Agile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Expert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Certified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y estarán preparados para presentar el examen PMI-ACP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6516" y="5586825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Administradores de proyecto y miembros del equipo que administren o participen en proyectos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Profesionales que estén interesados en aplicar métodos ágiles a sus proyectos.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Directivos a cargo del seguimiento de proyectos 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-8255" y="0"/>
            <a:ext cx="6866255" cy="80812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AG02.24 - AEC</a:t>
            </a: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TenStep Agile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Expert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Certification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633" y="175817"/>
            <a:ext cx="547997" cy="49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ángulo 40"/>
          <p:cNvSpPr/>
          <p:nvPr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626152" y="7051216"/>
            <a:ext cx="2938855" cy="118632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4" name="Rectángulo 43"/>
          <p:cNvSpPr/>
          <p:nvPr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07264" y="6929555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63" y="8330027"/>
            <a:ext cx="490341" cy="25284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62" y="8330589"/>
            <a:ext cx="726477" cy="252281"/>
          </a:xfrm>
          <a:prstGeom prst="rect">
            <a:avLst/>
          </a:prstGeom>
        </p:spPr>
      </p:pic>
      <p:grpSp>
        <p:nvGrpSpPr>
          <p:cNvPr id="38" name="Agrupar 37"/>
          <p:cNvGrpSpPr/>
          <p:nvPr/>
        </p:nvGrpSpPr>
        <p:grpSpPr>
          <a:xfrm>
            <a:off x="163812" y="6557043"/>
            <a:ext cx="296324" cy="290310"/>
            <a:chOff x="1009930" y="5836402"/>
            <a:chExt cx="1524000" cy="1524000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930" y="5836402"/>
              <a:ext cx="1524000" cy="1524000"/>
            </a:xfrm>
            <a:prstGeom prst="rect">
              <a:avLst/>
            </a:prstGeom>
          </p:spPr>
        </p:pic>
        <p:cxnSp>
          <p:nvCxnSpPr>
            <p:cNvPr id="40" name="Conector recto 39"/>
            <p:cNvCxnSpPr/>
            <p:nvPr/>
          </p:nvCxnSpPr>
          <p:spPr>
            <a:xfrm>
              <a:off x="1446315" y="6329993"/>
              <a:ext cx="0" cy="60220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H="1">
              <a:off x="1423705" y="6932198"/>
              <a:ext cx="70697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1096873" y="6909811"/>
              <a:ext cx="371352" cy="35350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 flipH="1">
              <a:off x="2181225" y="6916323"/>
              <a:ext cx="294604" cy="190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Box 70"/>
          <p:cNvSpPr txBox="1">
            <a:spLocks noChangeArrowheads="1"/>
          </p:cNvSpPr>
          <p:nvPr/>
        </p:nvSpPr>
        <p:spPr bwMode="auto">
          <a:xfrm>
            <a:off x="489542" y="6553862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 smtClean="0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Incluye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144066" y="6849077"/>
            <a:ext cx="3604736" cy="1316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El programa incluye</a:t>
            </a:r>
          </a:p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SBOK™ (SCRUM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Body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 of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Knowledge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Libro de trabajo del curso (inglés)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Compendio de casos de estudio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SCRUM en una página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Tarjetas de planeación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Certificado AEC por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ScrumStudy</a:t>
            </a:r>
            <a:endParaRPr lang="es-ES_tradnl" sz="900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320804"/>
              </p:ext>
            </p:extLst>
          </p:nvPr>
        </p:nvGraphicFramePr>
        <p:xfrm>
          <a:off x="679172" y="3786385"/>
          <a:ext cx="5628864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432"/>
                <a:gridCol w="2814432"/>
              </a:tblGrid>
              <a:tr h="295682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AEC -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24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13,800.00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11,500.00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3,306.25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(3 pagos de) 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3,306.25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/>
              <a:t>Inversión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0754" y="607565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30754" y="649636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30754" y="6956316"/>
            <a:ext cx="86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Teléfono</a:t>
            </a:r>
            <a:endParaRPr lang="es-ES_tradnl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30754" y="744114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31964" y="599726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31964" y="643285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31964" y="687283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31964" y="737958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975689" y="7904973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876923" y="787419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684227" y="78895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20571" y="787676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362834" y="789215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PM50.00 - SIP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Programa: </a:t>
            </a:r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Simulación Inteligente de Proyectos (SIP)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5427</TotalTime>
  <Words>271</Words>
  <Application>Microsoft Office PowerPoint</Application>
  <PresentationFormat>Presentación en pantalla (4:3)</PresentationFormat>
  <Paragraphs>78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3" baseType="lpstr">
      <vt:lpstr>Arial</vt:lpstr>
      <vt:lpstr>Arial Rounded MT Bold</vt:lpstr>
      <vt:lpstr>Calibri</vt:lpstr>
      <vt:lpstr>Cambria</vt:lpstr>
      <vt:lpstr>Gill Sans Light</vt:lpstr>
      <vt:lpstr>Helvetica</vt:lpstr>
      <vt:lpstr>MS Mincho</vt:lpstr>
      <vt:lpstr>Symbol</vt:lpstr>
      <vt:lpstr>Times New Roman</vt:lpstr>
      <vt:lpstr>Wingdings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Microsoft</cp:lastModifiedBy>
  <cp:revision>37</cp:revision>
  <cp:lastPrinted>2016-12-18T01:09:10Z</cp:lastPrinted>
  <dcterms:created xsi:type="dcterms:W3CDTF">2016-12-17T23:56:12Z</dcterms:created>
  <dcterms:modified xsi:type="dcterms:W3CDTF">2017-06-27T15:17:42Z</dcterms:modified>
</cp:coreProperties>
</file>